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58" r:id="rId5"/>
    <p:sldId id="259" r:id="rId6"/>
    <p:sldId id="260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2C0CA-F886-4301-BC91-9A2A84488238}" type="datetimeFigureOut">
              <a:rPr lang="en-US" smtClean="0"/>
              <a:t>12/16/2016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F2EEB-9BB5-444D-9F39-A82911D92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137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2C0CA-F886-4301-BC91-9A2A84488238}" type="datetimeFigureOut">
              <a:rPr lang="en-US" smtClean="0"/>
              <a:t>12/16/2016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F2EEB-9BB5-444D-9F39-A82911D92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465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2C0CA-F886-4301-BC91-9A2A84488238}" type="datetimeFigureOut">
              <a:rPr lang="en-US" smtClean="0"/>
              <a:t>12/16/2016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F2EEB-9BB5-444D-9F39-A82911D92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205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2C0CA-F886-4301-BC91-9A2A84488238}" type="datetimeFigureOut">
              <a:rPr lang="en-US" smtClean="0"/>
              <a:t>12/16/2016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F2EEB-9BB5-444D-9F39-A82911D92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047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2C0CA-F886-4301-BC91-9A2A84488238}" type="datetimeFigureOut">
              <a:rPr lang="en-US" smtClean="0"/>
              <a:t>12/16/2016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F2EEB-9BB5-444D-9F39-A82911D92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44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2C0CA-F886-4301-BC91-9A2A84488238}" type="datetimeFigureOut">
              <a:rPr lang="en-US" smtClean="0"/>
              <a:t>12/16/2016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F2EEB-9BB5-444D-9F39-A82911D92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036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2C0CA-F886-4301-BC91-9A2A84488238}" type="datetimeFigureOut">
              <a:rPr lang="en-US" smtClean="0"/>
              <a:t>12/16/2016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F2EEB-9BB5-444D-9F39-A82911D92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538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2C0CA-F886-4301-BC91-9A2A84488238}" type="datetimeFigureOut">
              <a:rPr lang="en-US" smtClean="0"/>
              <a:t>12/16/2016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F2EEB-9BB5-444D-9F39-A82911D92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785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2C0CA-F886-4301-BC91-9A2A84488238}" type="datetimeFigureOut">
              <a:rPr lang="en-US" smtClean="0"/>
              <a:t>12/16/2016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F2EEB-9BB5-444D-9F39-A82911D92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973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2C0CA-F886-4301-BC91-9A2A84488238}" type="datetimeFigureOut">
              <a:rPr lang="en-US" smtClean="0"/>
              <a:t>12/16/2016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F2EEB-9BB5-444D-9F39-A82911D92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518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2C0CA-F886-4301-BC91-9A2A84488238}" type="datetimeFigureOut">
              <a:rPr lang="en-US" smtClean="0"/>
              <a:t>12/16/2016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F2EEB-9BB5-444D-9F39-A82911D92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377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A2C0CA-F886-4301-BC91-9A2A84488238}" type="datetimeFigureOut">
              <a:rPr lang="en-US" smtClean="0"/>
              <a:t>12/16/2016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8F2EEB-9BB5-444D-9F39-A82911D92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787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0"/>
            <a:ext cx="7772400" cy="1470025"/>
          </a:xfrm>
        </p:spPr>
        <p:txBody>
          <a:bodyPr/>
          <a:lstStyle/>
          <a:p>
            <a:r>
              <a:rPr lang="en-US" dirty="0" smtClean="0"/>
              <a:t>Exercise 15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057400"/>
            <a:ext cx="6400800" cy="17526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1"/>
                </a:solidFill>
              </a:rPr>
              <a:t>Phylum Mollusca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096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>
            <a:spLocks noGrp="1"/>
          </p:cNvSpPr>
          <p:nvPr/>
        </p:nvSpPr>
        <p:spPr>
          <a:xfrm>
            <a:off x="533400" y="609600"/>
            <a:ext cx="80772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chemeClr val="tx1"/>
                </a:solidFill>
              </a:rPr>
              <a:t>In this lab exercise, you observed </a:t>
            </a:r>
            <a:r>
              <a:rPr lang="en-US" dirty="0" smtClean="0">
                <a:solidFill>
                  <a:schemeClr val="tx1"/>
                </a:solidFill>
              </a:rPr>
              <a:t>the diversity </a:t>
            </a:r>
            <a:r>
              <a:rPr lang="en-US" dirty="0">
                <a:solidFill>
                  <a:schemeClr val="tx1"/>
                </a:solidFill>
              </a:rPr>
              <a:t>of </a:t>
            </a:r>
            <a:r>
              <a:rPr lang="en-US" dirty="0" smtClean="0">
                <a:solidFill>
                  <a:schemeClr val="tx1"/>
                </a:solidFill>
              </a:rPr>
              <a:t>animals in the phylum Mollusca. You will be expected to recognize each group and their distinguishing characteristics. Consult </a:t>
            </a:r>
            <a:r>
              <a:rPr lang="en-US" dirty="0">
                <a:solidFill>
                  <a:schemeClr val="tx1"/>
                </a:solidFill>
              </a:rPr>
              <a:t>your </a:t>
            </a:r>
            <a:r>
              <a:rPr lang="en-US" dirty="0" smtClean="0">
                <a:solidFill>
                  <a:schemeClr val="tx1"/>
                </a:solidFill>
              </a:rPr>
              <a:t>lab manual for the </a:t>
            </a:r>
            <a:r>
              <a:rPr lang="en-US" dirty="0">
                <a:solidFill>
                  <a:schemeClr val="tx1"/>
                </a:solidFill>
              </a:rPr>
              <a:t>structures that you will need to recognize on each </a:t>
            </a:r>
            <a:r>
              <a:rPr lang="en-US" dirty="0" smtClean="0">
                <a:solidFill>
                  <a:schemeClr val="tx1"/>
                </a:solidFill>
              </a:rPr>
              <a:t>specimen. In addition, you need to identify organs on the clam dissection or clam model and know their functions.  </a:t>
            </a:r>
            <a:r>
              <a:rPr lang="en-US" dirty="0">
                <a:solidFill>
                  <a:schemeClr val="tx1"/>
                </a:solidFill>
              </a:rPr>
              <a:t>  As in all exercises, concentrate on those structures in </a:t>
            </a:r>
            <a:r>
              <a:rPr lang="en-US" b="1" dirty="0">
                <a:solidFill>
                  <a:schemeClr val="tx1"/>
                </a:solidFill>
              </a:rPr>
              <a:t>bold face </a:t>
            </a:r>
            <a:r>
              <a:rPr lang="en-US" dirty="0">
                <a:solidFill>
                  <a:schemeClr val="tx1"/>
                </a:solidFill>
              </a:rPr>
              <a:t>type and those that you were asked to label on your diagrams.</a:t>
            </a:r>
          </a:p>
          <a:p>
            <a:pPr algn="l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163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Glochidium</a:t>
            </a:r>
            <a:r>
              <a:rPr lang="en-US" dirty="0" smtClean="0"/>
              <a:t> larva 100X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47" b="1549"/>
          <a:stretch/>
        </p:blipFill>
        <p:spPr>
          <a:xfrm>
            <a:off x="1524000" y="1676400"/>
            <a:ext cx="6179691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8793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Glochidium</a:t>
            </a:r>
            <a:r>
              <a:rPr lang="en-US" dirty="0" smtClean="0"/>
              <a:t> larva 100X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98" b="2168"/>
          <a:stretch/>
        </p:blipFill>
        <p:spPr>
          <a:xfrm>
            <a:off x="1524000" y="1828800"/>
            <a:ext cx="5962650" cy="4590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4998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Clam Model Sagittal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401618"/>
            <a:ext cx="65024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6826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Clam Model Transverse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16" t="7293" r="5312" b="4552"/>
          <a:stretch/>
        </p:blipFill>
        <p:spPr>
          <a:xfrm>
            <a:off x="1447800" y="1530848"/>
            <a:ext cx="6019800" cy="4443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2747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82</Words>
  <Application>Microsoft Office PowerPoint</Application>
  <PresentationFormat>On-screen Show (4:3)</PresentationFormat>
  <Paragraphs>7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Exercise 15</vt:lpstr>
      <vt:lpstr>PowerPoint Presentation</vt:lpstr>
      <vt:lpstr>Glochidium larva 100X</vt:lpstr>
      <vt:lpstr>Glochidium larva 100X</vt:lpstr>
      <vt:lpstr>Clam Model Sagittal</vt:lpstr>
      <vt:lpstr>Clam Model Transverse</vt:lpstr>
    </vt:vector>
  </TitlesOfParts>
  <Company>Loyola University Chicago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Mollusca</dc:title>
  <dc:creator>Jokinen, Diane</dc:creator>
  <cp:lastModifiedBy>Jokinen, Diane</cp:lastModifiedBy>
  <cp:revision>5</cp:revision>
  <dcterms:created xsi:type="dcterms:W3CDTF">2016-11-10T20:52:52Z</dcterms:created>
  <dcterms:modified xsi:type="dcterms:W3CDTF">2016-12-16T16:41:02Z</dcterms:modified>
</cp:coreProperties>
</file>